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275" r:id="rId3"/>
    <p:sldId id="276" r:id="rId4"/>
    <p:sldId id="277" r:id="rId5"/>
    <p:sldId id="278" r:id="rId6"/>
    <p:sldId id="279" r:id="rId7"/>
    <p:sldId id="280" r:id="rId8"/>
    <p:sldId id="269" r:id="rId9"/>
    <p:sldId id="272" r:id="rId10"/>
    <p:sldId id="257" r:id="rId11"/>
  </p:sldIdLst>
  <p:sldSz cx="12192000" cy="6858000"/>
  <p:notesSz cx="6858000" cy="9144000"/>
  <p:defaultTextStyle>
    <a:defPPr rtl="0">
      <a:defRPr lang="tr-T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2" autoAdjust="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780B33-B83B-4A73-9677-572AEB81FD6D}" type="datetime1">
              <a:rPr lang="tr-TR" smtClean="0"/>
              <a:t>30.03.2023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078EF9-7F2B-4B20-A25C-9E80C16977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470F-8FBA-43E3-A7B4-30188F34E487}" type="datetime1">
              <a:rPr lang="tr-TR" smtClean="0"/>
              <a:pPr/>
              <a:t>30.03.2023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AAF9CF-D1E5-49FD-94F7-B246BB67E246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0715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AAF9CF-D1E5-49FD-94F7-B246BB67E24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876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447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7414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290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985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5116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4889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7980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AAF9CF-D1E5-49FD-94F7-B246BB67E24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65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rtlCol="0" anchor="t" anchorCtr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AC247E-B1F8-4B5C-AC4D-DC4B92DF5334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rtlCol="0" anchor="ctr">
            <a:normAutofit/>
          </a:bodyPr>
          <a:lstStyle>
            <a:lvl1pPr algn="l">
              <a:defRPr sz="3000" b="0" cap="none"/>
            </a:lvl1pPr>
          </a:lstStyle>
          <a:p>
            <a:pPr rtl="0"/>
            <a:r>
              <a:rPr lang="tr-TR" noProof="0"/>
              <a:t>ASIL BAŞLIK STİLİNİ DÜZENLEMEK İÇİN TIKLAYIN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4B86A6-930D-4FF4-BBC1-059186C82820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44FFDA-99B0-4E3F-9B2D-E1E61673B5C7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E62D48-7891-477F-9226-E47E2F4CC991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2476500" y="5137736"/>
            <a:ext cx="8683625" cy="73284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/>
              <a:t>Asıl alt başlık stilini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88D75420-1292-4DB4-81EA-409341298598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rtlCol="0" anchor="ctr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36C0E3-789A-4E26-8777-76D24EA5B3F6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Açıklaması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rtlCol="0" anchor="ctr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1F7A4D-C0FE-419A-85AE-6FE2CBE9B930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  <p:sp>
        <p:nvSpPr>
          <p:cNvPr id="12" name="Metin Yer Tutucusu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20" name="Metin Yer Tutucusu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21" name="Metin Yer Tutucusu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19" name="Metin Yer Tutucusu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18" name="Metin Yer Tutucusu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rtlCol="0" anchor="ctr" anchorCtr="0">
            <a:noAutofit/>
          </a:bodyPr>
          <a:lstStyle>
            <a:lvl1pPr algn="r">
              <a:defRPr sz="3000" b="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14" name="Resim Yer Tutucusu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975BA1-4CBF-41CA-A5CF-48AE8E4AD8FC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Sağ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rtlCol="0" anchor="ctr" anchorCtr="0">
            <a:normAutofit/>
          </a:bodyPr>
          <a:lstStyle>
            <a:lvl1pPr algn="l">
              <a:defRPr sz="3000" b="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14" name="Resim Yer Tutucusu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F854AD-E4B2-4DDF-BBF6-548B5D2B86F2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tr-T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Metin Kutusu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tr-T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rtlCol="0"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/>
              <a:t>ANA BAŞLIK STİLİNİ DÜZENLEMEK İÇİN TIKLAYIN</a:t>
            </a:r>
          </a:p>
        </p:txBody>
      </p:sp>
      <p:sp>
        <p:nvSpPr>
          <p:cNvPr id="10" name="Metin Yer Tutucusu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A187CD-788F-432C-B73E-516F41519DC7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t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CA3E16-C05F-48BF-AA15-BF6D5E98EF8B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9" name="Dikdörtgen: Yuvarlatılmış Köşeler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noProof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rtlCol="0" anchor="t" anchorCtr="0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33E83E-3B5B-44F1-8DDD-F3D105862671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noProof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901C6FA3-61F4-4D38-BD3C-CF075134D9F6}" type="datetime1">
              <a:rPr lang="tr-TR" noProof="0" smtClean="0"/>
              <a:t>30.03.2023</a:t>
            </a:fld>
            <a:endParaRPr lang="tr-TR" noProof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tr-TR" noProof="0"/>
              <a:t>Alt Bilgi Ekleyin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D99DD2A-B520-4620-9B43-64B657BA2D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o.microsoft.com/fwlink/?linkid=200734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228" y="2238324"/>
            <a:ext cx="8318377" cy="1772500"/>
          </a:xfrm>
        </p:spPr>
        <p:txBody>
          <a:bodyPr rtlCol="0"/>
          <a:lstStyle/>
          <a:p>
            <a:pPr algn="l" rtl="0"/>
            <a:r>
              <a:rPr lang="tr-TR" dirty="0"/>
              <a:t>SUNUMUN BAŞLIĞI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25" y="5136024"/>
            <a:ext cx="4005091" cy="732840"/>
          </a:xfrm>
        </p:spPr>
        <p:txBody>
          <a:bodyPr rtlCol="0">
            <a:normAutofit fontScale="85000" lnSpcReduction="20000"/>
          </a:bodyPr>
          <a:lstStyle/>
          <a:p>
            <a:pPr algn="l" rtl="0"/>
            <a:r>
              <a:rPr lang="tr-TR" dirty="0"/>
              <a:t>Sunumu yapanın adı soyadı</a:t>
            </a:r>
          </a:p>
          <a:p>
            <a:pPr algn="l" rtl="0"/>
            <a:r>
              <a:rPr lang="tr-TR" dirty="0"/>
              <a:t>Sunum tarihi</a:t>
            </a:r>
          </a:p>
          <a:p>
            <a:pPr algn="l" rtl="0"/>
            <a:endParaRPr lang="tr-TR" dirty="0"/>
          </a:p>
          <a:p>
            <a:pPr algn="l" rtl="0"/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73D6E79-9FC1-FB0E-099B-B2CC24B44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790113"/>
          </a:xfrm>
          <a:prstGeom prst="rect">
            <a:avLst/>
          </a:prstGeom>
        </p:spPr>
      </p:pic>
      <p:pic>
        <p:nvPicPr>
          <p:cNvPr id="10" name="Resim 9" descr="logo içeren bir resim&#10;&#10;Açıklama otomatik olarak oluşturuldu">
            <a:extLst>
              <a:ext uri="{FF2B5EF4-FFF2-40B4-BE49-F238E27FC236}">
                <a16:creationId xmlns:a16="http://schemas.microsoft.com/office/drawing/2014/main" id="{24ADF078-2BAE-E695-E5C3-4BA30158B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6445" y="90881"/>
            <a:ext cx="1475438" cy="650929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A4DEB0F5-DA47-70FF-E238-59543CA0D9F9}"/>
              </a:ext>
            </a:extLst>
          </p:cNvPr>
          <p:cNvSpPr txBox="1"/>
          <p:nvPr/>
        </p:nvSpPr>
        <p:spPr>
          <a:xfrm>
            <a:off x="639191" y="216290"/>
            <a:ext cx="9525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chemeClr val="bg1"/>
                </a:solidFill>
                <a:latin typeface="+mj-lt"/>
              </a:rPr>
              <a:t>ULUSLARARASI FEN ve SOSYAL BİLİMLERDE  YENİ UFUKLAR KONGRESİ </a:t>
            </a:r>
          </a:p>
        </p:txBody>
      </p:sp>
      <p:pic>
        <p:nvPicPr>
          <p:cNvPr id="13" name="Resim 12" descr="logo içeren bir resim&#10;&#10;Açıklama otomatik olarak oluşturuldu">
            <a:extLst>
              <a:ext uri="{FF2B5EF4-FFF2-40B4-BE49-F238E27FC236}">
                <a16:creationId xmlns:a16="http://schemas.microsoft.com/office/drawing/2014/main" id="{6751FF7D-C8D5-7E60-152F-EBB3E2FEB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5320" y="5502444"/>
            <a:ext cx="2762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609957" y="3294005"/>
            <a:ext cx="9096374" cy="629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tr-TR" sz="3000" dirty="0"/>
              <a:t>TEŞEKKÜRLER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501D275E-53C3-032D-B393-3BB84D80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Başlık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/>
              <a:t>Açıklamalar…</a:t>
            </a:r>
          </a:p>
          <a:p>
            <a:r>
              <a:rPr lang="tr-TR" dirty="0"/>
              <a:t>Açıklamalar…</a:t>
            </a:r>
          </a:p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2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err="1"/>
              <a:t>BaşlıK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/>
              <a:t>Açıklamalar…</a:t>
            </a:r>
          </a:p>
          <a:p>
            <a:r>
              <a:rPr lang="tr-TR" dirty="0"/>
              <a:t>Açıklamalar…</a:t>
            </a:r>
          </a:p>
          <a:p>
            <a:pPr marL="0" indent="0" rtl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631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Başlık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/>
              <a:t>Açıklamalar…</a:t>
            </a:r>
          </a:p>
          <a:p>
            <a:r>
              <a:rPr lang="tr-TR" dirty="0"/>
              <a:t>Açıklamalar…</a:t>
            </a:r>
          </a:p>
          <a:p>
            <a:pPr marL="0" indent="0" rtl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050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Başlık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/>
              <a:t>Açıklamalar…</a:t>
            </a:r>
          </a:p>
          <a:p>
            <a:r>
              <a:rPr lang="tr-TR" dirty="0"/>
              <a:t>Açıklamalar…</a:t>
            </a:r>
          </a:p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634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Başlık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/>
              <a:t>Açıklamalar…</a:t>
            </a:r>
          </a:p>
          <a:p>
            <a:r>
              <a:rPr lang="tr-TR" dirty="0"/>
              <a:t>Açıklamalar…</a:t>
            </a:r>
          </a:p>
          <a:p>
            <a:pPr marL="0" indent="0" rtl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190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Başlık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-TR" dirty="0"/>
              <a:t>Açıklamalar…</a:t>
            </a:r>
          </a:p>
          <a:p>
            <a:r>
              <a:rPr lang="tr-TR" dirty="0"/>
              <a:t>Açıklamalar…</a:t>
            </a:r>
          </a:p>
          <a:p>
            <a:pPr marL="0" indent="0" rtl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904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Resim başlığı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tr-TR" dirty="0"/>
              <a:t>Tartışmakta olduğunuz konuyla ilgili resim bilgisini ekleyin.</a:t>
            </a:r>
          </a:p>
        </p:txBody>
      </p:sp>
      <p:pic>
        <p:nvPicPr>
          <p:cNvPr id="6" name="İçerik Yer Tutucusu 5" descr="Matematik çalışmaları">
            <a:extLst>
              <a:ext uri="{FF2B5EF4-FFF2-40B4-BE49-F238E27FC236}">
                <a16:creationId xmlns:a16="http://schemas.microsoft.com/office/drawing/2014/main" id="{E4523323-1EB5-4AAF-95C6-A31523B3F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blackGray"/>
      </p:pic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Fotoğrafın başlığı buraya</a:t>
            </a:r>
          </a:p>
        </p:txBody>
      </p:sp>
      <p:pic>
        <p:nvPicPr>
          <p:cNvPr id="15" name="Resim Yer Tutucusu 14" descr="E=MC2">
            <a:extLst>
              <a:ext uri="{FF2B5EF4-FFF2-40B4-BE49-F238E27FC236}">
                <a16:creationId xmlns:a16="http://schemas.microsoft.com/office/drawing/2014/main" id="{F24087BC-230D-4630-81A2-52F8824F84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" r="1"/>
          <a:stretch>
            <a:fillRect/>
          </a:stretch>
        </p:blipFill>
        <p:spPr bwMode="blackGray"/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9E3F3D3-E33B-4CC0-A31E-7554F6BAE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tr-TR" dirty="0"/>
              <a:t>Tezinizi veya iddianızı destekleyen bir fotoğraf (sağdaki kutuya) ekleyin.</a:t>
            </a:r>
          </a:p>
          <a:p>
            <a:pPr rtl="0"/>
            <a:r>
              <a:rPr lang="tr-TR" dirty="0"/>
              <a:t>Bu fotoğrafın tezinizi veya iddianızı nasıl desteklediğini açıklayın. </a:t>
            </a:r>
          </a:p>
          <a:p>
            <a:pPr rtl="0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3867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kyüzü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1155213_TF22736411_Win32" id="{86D5E8BC-92E5-446C-8D2A-B15E65B759BF}" vid="{7EF8B3C7-ADD5-4C42-98FC-EDCE60133634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Tarih sunusunda ünlü olay</Template>
  <TotalTime>13</TotalTime>
  <Words>91</Words>
  <Application>Microsoft Office PowerPoint</Application>
  <PresentationFormat>Geniş ekran</PresentationFormat>
  <Paragraphs>38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Gökyüzü</vt:lpstr>
      <vt:lpstr>SUNUMUN BAŞLIĞI</vt:lpstr>
      <vt:lpstr>Başlık</vt:lpstr>
      <vt:lpstr>BaşlıK</vt:lpstr>
      <vt:lpstr>Başlık</vt:lpstr>
      <vt:lpstr>Başlık</vt:lpstr>
      <vt:lpstr>Başlık</vt:lpstr>
      <vt:lpstr>Başlık</vt:lpstr>
      <vt:lpstr>Resim başlığı</vt:lpstr>
      <vt:lpstr>Fotoğrafın başlığı buraya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SUNUMUN BAŞLIĞI</dc:title>
  <dc:creator>Mustafa Of</dc:creator>
  <cp:lastModifiedBy>Mustafa Of</cp:lastModifiedBy>
  <cp:revision>7</cp:revision>
  <dcterms:created xsi:type="dcterms:W3CDTF">2023-03-21T12:30:30Z</dcterms:created>
  <dcterms:modified xsi:type="dcterms:W3CDTF">2023-03-30T13:03:31Z</dcterms:modified>
</cp:coreProperties>
</file>